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489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1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14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56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0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26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2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3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00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7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05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C93D-4B3F-48C2-BF4C-E57B582B925D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39DE-BCA0-4775-82AD-2572CC2E7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44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9A08F9BF-826A-4B9B-9A59-A17AD810B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438" y="1894115"/>
            <a:ext cx="4459396" cy="48250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3538" indent="-9525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0" y="74571"/>
            <a:ext cx="9144000" cy="5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11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月 サントリー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×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明治 ボジョレー・ヌーヴォーキャンペーン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92090" y="1905905"/>
            <a:ext cx="4459395" cy="48250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63538" indent="-9525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●</a:t>
            </a:r>
            <a:r>
              <a:rPr lang="ja-JP" altLang="en-US" sz="1600" b="0" dirty="0">
                <a:solidFill>
                  <a:srgbClr val="000000"/>
                </a:solidFill>
                <a:latin typeface="Meiryo UI" panose="020B0604030504040204" pitchFamily="50" charset="-128"/>
              </a:rPr>
              <a:t>キャンペーン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期間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‘</a:t>
            </a:r>
            <a:r>
              <a:rPr lang="en-US" altLang="ja-JP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21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月</a:t>
            </a:r>
            <a:r>
              <a:rPr lang="en-US" altLang="ja-JP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18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日（木）～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日（日）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●対象製品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ジョルジュ・デュブッフ ボジョレー・ヌーヴォー全製品</a:t>
            </a:r>
            <a:endParaRPr lang="en-US" altLang="ja-JP" sz="1400" b="0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明治　カマンベールチーズ各種、生モッツァレラチーズ、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　　　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スマートチーズ各種、</a:t>
            </a:r>
            <a:r>
              <a:rPr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６</a:t>
            </a:r>
            <a:r>
              <a:rPr lang="en-US" altLang="ja-JP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P</a:t>
            </a:r>
            <a:r>
              <a:rPr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チーズ各種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●賞品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当選人数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r>
              <a:rPr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ローゼンお買い物クーポン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1,000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円分</a:t>
            </a:r>
            <a:r>
              <a:rPr lang="ja-JP" altLang="en-US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 </a:t>
            </a:r>
            <a:r>
              <a:rPr lang="en-US" altLang="ja-JP" sz="1400" b="0" dirty="0">
                <a:solidFill>
                  <a:schemeClr val="tx1"/>
                </a:solidFill>
                <a:latin typeface="Meiryo UI" panose="020B0604030504040204" pitchFamily="50" charset="-128"/>
              </a:rPr>
              <a:t>/ 300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</a:rPr>
              <a:t>名様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600" b="0" dirty="0">
                <a:solidFill>
                  <a:srgbClr val="000000"/>
                </a:solidFill>
                <a:latin typeface="Meiryo UI" panose="020B0604030504040204" pitchFamily="50" charset="-128"/>
              </a:rPr>
              <a:t>●当選発表</a:t>
            </a:r>
            <a:endParaRPr lang="en-US" altLang="ja-JP" sz="1600" b="0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600" b="0" dirty="0">
                <a:solidFill>
                  <a:srgbClr val="000000"/>
                </a:solidFill>
                <a:latin typeface="Meiryo UI" panose="020B0604030504040204" pitchFamily="50" charset="-128"/>
              </a:rPr>
              <a:t>　</a:t>
            </a: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後日、レジにてお買物券が発券されます。</a:t>
            </a:r>
            <a:endParaRPr lang="en-US" altLang="ja-JP" sz="1400" b="0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お買い物券の発券をもって当選発表となります。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●キャンペーン方式</a:t>
            </a:r>
            <a:endParaRPr lang="en-US" altLang="ja-JP" sz="1400" b="0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　自動応募形式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●応募方法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ウェルカムカードご提示の上、対象製品を各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品以上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ご購入のお客様が自動応募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●告知報告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</a:rPr>
              <a:t>　</a:t>
            </a:r>
            <a:r>
              <a:rPr lang="en-US" altLang="ja-JP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A4POP</a:t>
            </a: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、</a:t>
            </a:r>
            <a:r>
              <a:rPr lang="en-US" altLang="ja-JP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A5POP</a:t>
            </a:r>
            <a:r>
              <a:rPr lang="ja-JP" altLang="en-US" sz="1400" b="0" dirty="0">
                <a:solidFill>
                  <a:srgbClr val="000000"/>
                </a:solidFill>
                <a:latin typeface="Meiryo UI" panose="020B0604030504040204" pitchFamily="50" charset="-128"/>
              </a:rPr>
              <a:t>にて、酒売場、冷蔵平台で告知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36636" y="522522"/>
            <a:ext cx="8870729" cy="1280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ボジョレー・ヌーヴォーと明治のチーズで、新酒解禁を楽しもう！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ウエルカムカードご提示の上、対象製品同時購入で、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ローゼンお買い物クーポン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1,000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円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当たる！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64B873-CFFB-425E-8FE8-78BA5CD0ECAE}"/>
              </a:ext>
            </a:extLst>
          </p:cNvPr>
          <p:cNvSpPr/>
          <p:nvPr/>
        </p:nvSpPr>
        <p:spPr>
          <a:xfrm>
            <a:off x="6656458" y="3289571"/>
            <a:ext cx="563336" cy="451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34A757F-5414-401E-AC55-0E1EC179E927}"/>
              </a:ext>
            </a:extLst>
          </p:cNvPr>
          <p:cNvGrpSpPr/>
          <p:nvPr/>
        </p:nvGrpSpPr>
        <p:grpSpPr>
          <a:xfrm>
            <a:off x="7146532" y="2226107"/>
            <a:ext cx="1475157" cy="2145531"/>
            <a:chOff x="5079688" y="4757206"/>
            <a:chExt cx="1650249" cy="264325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5717D07-E6B6-4386-8A9E-994A6745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734" y="4757206"/>
              <a:ext cx="1268203" cy="1268203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4D26F20-F71C-4143-A3A0-35CEE56D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688" y="6172643"/>
              <a:ext cx="982250" cy="1227813"/>
            </a:xfrm>
            <a:prstGeom prst="rect">
              <a:avLst/>
            </a:prstGeom>
          </p:spPr>
        </p:pic>
      </p:grpSp>
      <p:pic>
        <p:nvPicPr>
          <p:cNvPr id="17" name="図 16" descr="画面の領域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489" y="3375020"/>
            <a:ext cx="980257" cy="97804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B427AA4-7B5C-431B-B8FA-2F1D1F081633}"/>
              </a:ext>
            </a:extLst>
          </p:cNvPr>
          <p:cNvGrpSpPr/>
          <p:nvPr/>
        </p:nvGrpSpPr>
        <p:grpSpPr>
          <a:xfrm>
            <a:off x="4718958" y="1980244"/>
            <a:ext cx="2196192" cy="2372819"/>
            <a:chOff x="5022700" y="1857094"/>
            <a:chExt cx="1726823" cy="1912012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FAAAAC8-9316-481C-831D-F9A38ECCB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700" y="1888434"/>
              <a:ext cx="516454" cy="1880672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E95E358-015E-4547-A953-C958FF54F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1823" y="1881324"/>
              <a:ext cx="514523" cy="1880672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887CAEC-9045-4396-9453-0E7937598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839" y="1857094"/>
              <a:ext cx="742684" cy="1910693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0FCE07B9-1589-4514-B8E8-5DED741070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253" y="4424903"/>
            <a:ext cx="3150119" cy="22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44749E-8781-4038-8FBC-95FA121C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43"/>
            <a:ext cx="8765916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181</Words>
  <Application>Microsoft Office PowerPoint</Application>
  <PresentationFormat>画面に合わせる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(SLI_横支)田澤幹夫</dc:creator>
  <cp:lastModifiedBy>川田 奈緒</cp:lastModifiedBy>
  <cp:revision>4</cp:revision>
  <dcterms:created xsi:type="dcterms:W3CDTF">2021-09-30T08:55:30Z</dcterms:created>
  <dcterms:modified xsi:type="dcterms:W3CDTF">2021-11-18T03:00:17Z</dcterms:modified>
</cp:coreProperties>
</file>